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</p:sldIdLst>
  <p:sldSz cx="18288000" cy="10287000"/>
  <p:notesSz cx="6858000" cy="9144000"/>
  <p:embeddedFontLst>
    <p:embeddedFont>
      <p:font typeface="Source Sans Pro Bold" charset="1" panose="020B0703030403020204"/>
      <p:regular r:id="rId9"/>
    </p:embeddedFont>
    <p:embeddedFont>
      <p:font typeface="DM Sans Bold" charset="1" panose="0000000000000000000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4319139">
            <a:off x="1717312" y="-2532663"/>
            <a:ext cx="14853376" cy="15352326"/>
          </a:xfrm>
          <a:custGeom>
            <a:avLst/>
            <a:gdLst/>
            <a:ahLst/>
            <a:cxnLst/>
            <a:rect r="r" b="b" t="t" l="l"/>
            <a:pathLst>
              <a:path h="15352326" w="14853376">
                <a:moveTo>
                  <a:pt x="14853376" y="0"/>
                </a:moveTo>
                <a:lnTo>
                  <a:pt x="0" y="0"/>
                </a:lnTo>
                <a:lnTo>
                  <a:pt x="0" y="15352326"/>
                </a:lnTo>
                <a:lnTo>
                  <a:pt x="14853376" y="15352326"/>
                </a:lnTo>
                <a:lnTo>
                  <a:pt x="14853376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1008">
            <a:off x="1028700" y="7129449"/>
            <a:ext cx="16230601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028699" y="1028700"/>
            <a:ext cx="3294205" cy="1486510"/>
          </a:xfrm>
          <a:custGeom>
            <a:avLst/>
            <a:gdLst/>
            <a:ahLst/>
            <a:cxnLst/>
            <a:rect r="r" b="b" t="t" l="l"/>
            <a:pathLst>
              <a:path h="1486510" w="3294205">
                <a:moveTo>
                  <a:pt x="0" y="0"/>
                </a:moveTo>
                <a:lnTo>
                  <a:pt x="3294204" y="0"/>
                </a:lnTo>
                <a:lnTo>
                  <a:pt x="3294204" y="1486510"/>
                </a:lnTo>
                <a:lnTo>
                  <a:pt x="0" y="14865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4552950"/>
            <a:ext cx="16230600" cy="1181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359"/>
              </a:lnSpc>
            </a:pPr>
            <a:r>
              <a:rPr lang="en-US" sz="7799" b="true">
                <a:solidFill>
                  <a:srgbClr val="000000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UNHCR Rights-Mapper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8164830"/>
            <a:ext cx="5306212" cy="1934210"/>
            <a:chOff x="0" y="0"/>
            <a:chExt cx="7074949" cy="2578946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1987761"/>
              <a:ext cx="7074949" cy="5911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780"/>
                </a:lnSpc>
              </a:pP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47625"/>
              <a:ext cx="7074949" cy="18611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780"/>
                </a:lnSpc>
              </a:pPr>
              <a:r>
                <a:rPr lang="en-US" sz="2700" b="true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Thani Al-Thani</a:t>
              </a:r>
            </a:p>
            <a:p>
              <a:pPr algn="l">
                <a:lnSpc>
                  <a:spcPts val="3780"/>
                </a:lnSpc>
              </a:pPr>
              <a:r>
                <a:rPr lang="en-US" sz="2700" b="true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Erik Avtandilyan</a:t>
              </a:r>
            </a:p>
            <a:p>
              <a:pPr algn="l">
                <a:lnSpc>
                  <a:spcPts val="3780"/>
                </a:lnSpc>
              </a:pPr>
              <a:r>
                <a:rPr lang="en-US" sz="2700" b="true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Baran Ozgur Tas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3029807"/>
            <a:ext cx="16230600" cy="6228493"/>
          </a:xfrm>
          <a:custGeom>
            <a:avLst/>
            <a:gdLst/>
            <a:ahLst/>
            <a:cxnLst/>
            <a:rect r="r" b="b" t="t" l="l"/>
            <a:pathLst>
              <a:path h="6228493" w="16230600">
                <a:moveTo>
                  <a:pt x="0" y="0"/>
                </a:moveTo>
                <a:lnTo>
                  <a:pt x="16230600" y="0"/>
                </a:lnTo>
                <a:lnTo>
                  <a:pt x="16230600" y="6228493"/>
                </a:lnTo>
                <a:lnTo>
                  <a:pt x="0" y="62284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909775" y="1019175"/>
            <a:ext cx="12468451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  <a:spcBef>
                <a:spcPct val="0"/>
              </a:spcBef>
            </a:pPr>
            <a:r>
              <a:rPr lang="en-US" b="true" sz="6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The Lawyer's Bottleneck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569819" y="3452544"/>
            <a:ext cx="13148362" cy="3921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25"/>
              </a:lnSpc>
            </a:pPr>
            <a:r>
              <a:rPr lang="en-US" sz="3899" b="true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A pro bono lawyer must manually sift through fragmented, multilingual legal documents.</a:t>
            </a:r>
          </a:p>
          <a:p>
            <a:pPr algn="ctr">
              <a:lnSpc>
                <a:spcPts val="5225"/>
              </a:lnSpc>
            </a:pPr>
          </a:p>
          <a:p>
            <a:pPr algn="ctr">
              <a:lnSpc>
                <a:spcPts val="5225"/>
              </a:lnSpc>
            </a:pPr>
            <a:r>
              <a:rPr lang="en-US" sz="3899" b="true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This is time-consuming, inconsistent, and prone to errors risking a refugee's fundamental rights.</a:t>
            </a:r>
          </a:p>
          <a:p>
            <a:pPr algn="ctr" marL="0" indent="0" lvl="0">
              <a:lnSpc>
                <a:spcPts val="5225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048134">
            <a:off x="1988366" y="-3261414"/>
            <a:ext cx="15136400" cy="15644858"/>
          </a:xfrm>
          <a:custGeom>
            <a:avLst/>
            <a:gdLst/>
            <a:ahLst/>
            <a:cxnLst/>
            <a:rect r="r" b="b" t="t" l="l"/>
            <a:pathLst>
              <a:path h="15644858" w="15136400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699" y="2857157"/>
            <a:ext cx="16230600" cy="4762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2250346" y="1028700"/>
            <a:ext cx="14612440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79"/>
              </a:lnSpc>
              <a:spcBef>
                <a:spcPct val="0"/>
              </a:spcBef>
            </a:pPr>
            <a:r>
              <a:rPr lang="en-US" b="true" sz="6399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Our Solution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250346" y="4467695"/>
            <a:ext cx="14285881" cy="2846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b="true" sz="3599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Rights-</a:t>
            </a:r>
            <a:r>
              <a:rPr lang="en-US" b="true" sz="3599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Mapper is an AI-powered legal co-pilot that turns a lawyer's messy, unstructured case notes into a citable, translated, and structured legal brief... in seconds.</a:t>
            </a:r>
          </a:p>
          <a:p>
            <a:pPr algn="ctr">
              <a:lnSpc>
                <a:spcPts val="575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DAGOULtDPjw</dc:identifier>
  <dcterms:modified xsi:type="dcterms:W3CDTF">2011-08-01T06:04:30Z</dcterms:modified>
  <cp:revision>1</cp:revision>
  <dc:title>Beige Pastel Orange Pastel Purple Professional Gradients College Thesis Education Presentation</dc:title>
</cp:coreProperties>
</file>

<file path=docProps/thumbnail.jpeg>
</file>